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pt-P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6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PT"/>
              <a:t>Clique para editar o estilo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PT"/>
              <a:t>Faça clique para editar o estilo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6B6BE1-CA7C-43BF-A957-BE33006B1879}" type="datetimeFigureOut">
              <a:rPr lang="pt-PT" smtClean="0"/>
              <a:pPr/>
              <a:t>16/10/2019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3C3588-1CB2-444F-9ACD-5051F04A6357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2356200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6B6BE1-CA7C-43BF-A957-BE33006B1879}" type="datetimeFigureOut">
              <a:rPr lang="pt-PT" smtClean="0"/>
              <a:pPr/>
              <a:t>16/10/2019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3C3588-1CB2-444F-9ACD-5051F04A6357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1066864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6B6BE1-CA7C-43BF-A957-BE33006B1879}" type="datetimeFigureOut">
              <a:rPr lang="pt-PT" smtClean="0"/>
              <a:pPr/>
              <a:t>16/10/2019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3C3588-1CB2-444F-9ACD-5051F04A6357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0336323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6B6BE1-CA7C-43BF-A957-BE33006B1879}" type="datetimeFigureOut">
              <a:rPr lang="pt-PT" smtClean="0"/>
              <a:pPr/>
              <a:t>16/10/2019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3C3588-1CB2-444F-9ACD-5051F04A6357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151776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/>
              <a:t>Clique para editar os estilos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6B6BE1-CA7C-43BF-A957-BE33006B1879}" type="datetimeFigureOut">
              <a:rPr lang="pt-PT" smtClean="0"/>
              <a:pPr/>
              <a:t>16/10/2019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3C3588-1CB2-444F-9ACD-5051F04A6357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9785209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e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6B6BE1-CA7C-43BF-A957-BE33006B1879}" type="datetimeFigureOut">
              <a:rPr lang="pt-PT" smtClean="0"/>
              <a:pPr/>
              <a:t>16/10/2019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3C3588-1CB2-444F-9ACD-5051F04A6357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1597125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/>
              <a:t>Clique para editar os estilos</a:t>
            </a:r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5" name="Marcador de Posição do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/>
              <a:t>Clique para editar os estilos</a:t>
            </a:r>
          </a:p>
        </p:txBody>
      </p:sp>
      <p:sp>
        <p:nvSpPr>
          <p:cNvPr id="6" name="Marcador de Posição de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7" name="Marcador de Posição d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6B6BE1-CA7C-43BF-A957-BE33006B1879}" type="datetimeFigureOut">
              <a:rPr lang="pt-PT" smtClean="0"/>
              <a:pPr/>
              <a:t>16/10/2019</a:t>
            </a:fld>
            <a:endParaRPr lang="pt-PT"/>
          </a:p>
        </p:txBody>
      </p:sp>
      <p:sp>
        <p:nvSpPr>
          <p:cNvPr id="8" name="Marcador de Posição do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9" name="Marcador de Posição do Número do Diapositivo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3C3588-1CB2-444F-9ACD-5051F04A6357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5688379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6B6BE1-CA7C-43BF-A957-BE33006B1879}" type="datetimeFigureOut">
              <a:rPr lang="pt-PT" smtClean="0"/>
              <a:pPr/>
              <a:t>16/10/2019</a:t>
            </a:fld>
            <a:endParaRPr lang="pt-PT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3C3588-1CB2-444F-9ACD-5051F04A6357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853587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6B6BE1-CA7C-43BF-A957-BE33006B1879}" type="datetimeFigureOut">
              <a:rPr lang="pt-PT" smtClean="0"/>
              <a:pPr/>
              <a:t>16/10/2019</a:t>
            </a:fld>
            <a:endParaRPr lang="pt-PT"/>
          </a:p>
        </p:txBody>
      </p:sp>
      <p:sp>
        <p:nvSpPr>
          <p:cNvPr id="3" name="Marcador de Posição do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3C3588-1CB2-444F-9ACD-5051F04A6357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1964072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PT"/>
              <a:t>Clique para editar os estilos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6B6BE1-CA7C-43BF-A957-BE33006B1879}" type="datetimeFigureOut">
              <a:rPr lang="pt-PT" smtClean="0"/>
              <a:pPr/>
              <a:t>16/10/2019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3C3588-1CB2-444F-9ACD-5051F04A6357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178735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a Imagem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PT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PT"/>
              <a:t>Clique para editar os estilos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6B6BE1-CA7C-43BF-A957-BE33006B1879}" type="datetimeFigureOut">
              <a:rPr lang="pt-PT" smtClean="0"/>
              <a:pPr/>
              <a:t>16/10/2019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3C3588-1CB2-444F-9ACD-5051F04A6357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1607283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6B6BE1-CA7C-43BF-A957-BE33006B1879}" type="datetimeFigureOut">
              <a:rPr lang="pt-PT" smtClean="0"/>
              <a:pPr/>
              <a:t>16/10/2019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3C3588-1CB2-444F-9ACD-5051F04A6357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6008155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P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89438" y="729049"/>
            <a:ext cx="4819135" cy="595595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5" name="Chaveta à direita 4"/>
          <p:cNvSpPr/>
          <p:nvPr/>
        </p:nvSpPr>
        <p:spPr>
          <a:xfrm>
            <a:off x="7030991" y="811850"/>
            <a:ext cx="130239" cy="766113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6" name="Chaveta à direita 5"/>
          <p:cNvSpPr/>
          <p:nvPr/>
        </p:nvSpPr>
        <p:spPr>
          <a:xfrm>
            <a:off x="7039225" y="1773288"/>
            <a:ext cx="130239" cy="766113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r>
              <a:rPr lang="pt-PT" dirty="0"/>
              <a:t>“ </a:t>
            </a:r>
          </a:p>
        </p:txBody>
      </p:sp>
      <p:sp>
        <p:nvSpPr>
          <p:cNvPr id="7" name="Chaveta à direita 6"/>
          <p:cNvSpPr/>
          <p:nvPr/>
        </p:nvSpPr>
        <p:spPr>
          <a:xfrm>
            <a:off x="7040008" y="2883281"/>
            <a:ext cx="130239" cy="766113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8" name="Chaveta à direita 7"/>
          <p:cNvSpPr/>
          <p:nvPr/>
        </p:nvSpPr>
        <p:spPr>
          <a:xfrm>
            <a:off x="7075574" y="4213654"/>
            <a:ext cx="130240" cy="1019942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10" name="CaixaDeTexto 9"/>
          <p:cNvSpPr txBox="1"/>
          <p:nvPr/>
        </p:nvSpPr>
        <p:spPr>
          <a:xfrm>
            <a:off x="7302837" y="795106"/>
            <a:ext cx="276791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1200" dirty="0"/>
              <a:t>Barra de cofinanciamento</a:t>
            </a:r>
            <a:r>
              <a:rPr lang="pt-PT" sz="12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(confirme </a:t>
            </a:r>
            <a:r>
              <a:rPr lang="pt-PT" sz="1200">
                <a:solidFill>
                  <a:schemeClr val="tx1">
                    <a:lumMod val="50000"/>
                    <a:lumOff val="50000"/>
                  </a:schemeClr>
                </a:solidFill>
              </a:rPr>
              <a:t>o programa </a:t>
            </a:r>
            <a:r>
              <a:rPr lang="pt-PT" sz="12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e o fundo da União Europeia que cofinancia o projeto para selecionar a barra de cofinanciamento correta)</a:t>
            </a:r>
          </a:p>
        </p:txBody>
      </p:sp>
      <p:sp>
        <p:nvSpPr>
          <p:cNvPr id="11" name="CaixaDeTexto 10"/>
          <p:cNvSpPr txBox="1"/>
          <p:nvPr/>
        </p:nvSpPr>
        <p:spPr>
          <a:xfrm>
            <a:off x="7319310" y="2016418"/>
            <a:ext cx="276791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1200" dirty="0"/>
              <a:t>Identificação do projeto</a:t>
            </a:r>
          </a:p>
        </p:txBody>
      </p:sp>
      <p:sp>
        <p:nvSpPr>
          <p:cNvPr id="12" name="Retângulo 11"/>
          <p:cNvSpPr/>
          <p:nvPr/>
        </p:nvSpPr>
        <p:spPr>
          <a:xfrm>
            <a:off x="2160031" y="1984464"/>
            <a:ext cx="4413764" cy="107503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13" name="CaixaDeTexto 12"/>
          <p:cNvSpPr txBox="1"/>
          <p:nvPr/>
        </p:nvSpPr>
        <p:spPr>
          <a:xfrm>
            <a:off x="2121249" y="1632770"/>
            <a:ext cx="4537332" cy="16158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1100" dirty="0"/>
              <a:t>Designação do projeto | Sandra &amp; Sérgio </a:t>
            </a:r>
          </a:p>
          <a:p>
            <a:r>
              <a:rPr lang="pt-PT" sz="1100" dirty="0"/>
              <a:t>Código do projeto |CENTRO-04-3827-FEDER-000784 | CENTRO-04-3321-FSE-000527 </a:t>
            </a:r>
          </a:p>
          <a:p>
            <a:r>
              <a:rPr lang="pt-PT" sz="1100" dirty="0"/>
              <a:t>Objetivo principal| Promover a sustentabilidade e a qualidade do emprego e apoiar a mobilidade laboral</a:t>
            </a:r>
          </a:p>
          <a:p>
            <a:r>
              <a:rPr lang="pt-PT" sz="1100" dirty="0"/>
              <a:t>Região de intervenção |Centro</a:t>
            </a:r>
          </a:p>
          <a:p>
            <a:r>
              <a:rPr lang="pt-PT" sz="1100" dirty="0"/>
              <a:t>Entidade beneficiária | SANDRA &amp; SÉRGIO -  EMPREENDIMENTOS        TURÍSTICOS E IMOBILIÁRIOS , LDA</a:t>
            </a:r>
          </a:p>
          <a:p>
            <a:endParaRPr lang="pt-PT" sz="1100" dirty="0"/>
          </a:p>
        </p:txBody>
      </p:sp>
      <p:sp>
        <p:nvSpPr>
          <p:cNvPr id="14" name="CaixaDeTexto 13"/>
          <p:cNvSpPr txBox="1"/>
          <p:nvPr/>
        </p:nvSpPr>
        <p:spPr>
          <a:xfrm>
            <a:off x="7273998" y="3129082"/>
            <a:ext cx="276791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1200" dirty="0"/>
              <a:t>Notificação de aprovação</a:t>
            </a:r>
          </a:p>
        </p:txBody>
      </p:sp>
      <p:sp>
        <p:nvSpPr>
          <p:cNvPr id="15" name="CaixaDeTexto 14"/>
          <p:cNvSpPr txBox="1"/>
          <p:nvPr/>
        </p:nvSpPr>
        <p:spPr>
          <a:xfrm>
            <a:off x="2160031" y="3163330"/>
            <a:ext cx="4537331" cy="1050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t-PT" dirty="0"/>
          </a:p>
        </p:txBody>
      </p:sp>
      <p:sp>
        <p:nvSpPr>
          <p:cNvPr id="16" name="CaixaDeTexto 15"/>
          <p:cNvSpPr txBox="1"/>
          <p:nvPr/>
        </p:nvSpPr>
        <p:spPr>
          <a:xfrm>
            <a:off x="2147674" y="2918914"/>
            <a:ext cx="453733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t-PT" sz="1100" dirty="0">
              <a:latin typeface="Calibri (corpo)"/>
            </a:endParaRPr>
          </a:p>
          <a:p>
            <a:r>
              <a:rPr lang="pt-PT" sz="1100" dirty="0">
                <a:latin typeface="Calibri (corpo)"/>
              </a:rPr>
              <a:t>Data de aprovação | 06-05-2019</a:t>
            </a:r>
          </a:p>
          <a:p>
            <a:r>
              <a:rPr lang="pt-PT" sz="1100" dirty="0">
                <a:latin typeface="Calibri (corpo)"/>
              </a:rPr>
              <a:t>Data de início | 09-04-2019</a:t>
            </a:r>
            <a:br>
              <a:rPr lang="pt-PT" sz="1100" dirty="0">
                <a:latin typeface="Calibri (corpo)"/>
              </a:rPr>
            </a:br>
            <a:r>
              <a:rPr lang="pt-PT" sz="1100" dirty="0">
                <a:latin typeface="Calibri (corpo)"/>
              </a:rPr>
              <a:t>Data de conclusão 08-10-2020</a:t>
            </a:r>
          </a:p>
          <a:p>
            <a:r>
              <a:rPr lang="pt-PT" sz="1100" dirty="0">
                <a:latin typeface="Calibri (corpo)"/>
              </a:rPr>
              <a:t>Custo total elegível |217.559,43 EUR</a:t>
            </a:r>
          </a:p>
          <a:p>
            <a:r>
              <a:rPr lang="pt-PT" sz="1100" dirty="0">
                <a:latin typeface="Calibri (corpo)"/>
              </a:rPr>
              <a:t>Apoio financeiro da União Europeia | FEDER- 108.779,72 EUR </a:t>
            </a:r>
          </a:p>
          <a:p>
            <a:r>
              <a:rPr lang="pt-PT" sz="1100" dirty="0">
                <a:latin typeface="Calibri (corpo)"/>
              </a:rPr>
              <a:t>                                                                   FSE – 8.637,06 EUR</a:t>
            </a:r>
          </a:p>
          <a:p>
            <a:r>
              <a:rPr lang="pt-PT" sz="1100" dirty="0"/>
              <a:t>                                                                    </a:t>
            </a:r>
          </a:p>
        </p:txBody>
      </p:sp>
      <p:sp>
        <p:nvSpPr>
          <p:cNvPr id="17" name="CaixaDeTexto 16"/>
          <p:cNvSpPr txBox="1"/>
          <p:nvPr/>
        </p:nvSpPr>
        <p:spPr>
          <a:xfrm>
            <a:off x="7273998" y="4493018"/>
            <a:ext cx="276791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1200" dirty="0"/>
              <a:t>Descrição do projeto, com eventual monitorização do nível de execução</a:t>
            </a:r>
          </a:p>
        </p:txBody>
      </p:sp>
      <p:sp>
        <p:nvSpPr>
          <p:cNvPr id="20" name="CaixaDeTexto 19"/>
          <p:cNvSpPr txBox="1"/>
          <p:nvPr/>
        </p:nvSpPr>
        <p:spPr>
          <a:xfrm>
            <a:off x="2145678" y="4155776"/>
            <a:ext cx="453733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1100" dirty="0"/>
              <a:t>Este projeto pretende  disponibilizar alojamento turístico numa casa de     campo, tendo como principais objetivos: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pt-PT" sz="1100" dirty="0"/>
              <a:t>Realização de obras de remodelação  ao estabelecimento, já existente.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pt-PT" sz="1100" dirty="0"/>
              <a:t>Aquisição de  equipamento básico.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pt-PT" sz="1100" dirty="0"/>
              <a:t>Desenvolver o procedimento de registo de marca, no sentido de valorizar o conhecimento da entidade.  </a:t>
            </a:r>
          </a:p>
        </p:txBody>
      </p:sp>
      <p:sp>
        <p:nvSpPr>
          <p:cNvPr id="21" name="CaixaDeTexto 20"/>
          <p:cNvSpPr txBox="1"/>
          <p:nvPr/>
        </p:nvSpPr>
        <p:spPr>
          <a:xfrm>
            <a:off x="2160031" y="5521615"/>
            <a:ext cx="4475547" cy="1076894"/>
          </a:xfrm>
          <a:prstGeom prst="rect">
            <a:avLst/>
          </a:prstGeom>
          <a:noFill/>
          <a:ln w="3175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endParaRPr lang="pt-PT" dirty="0"/>
          </a:p>
        </p:txBody>
      </p:sp>
      <p:sp>
        <p:nvSpPr>
          <p:cNvPr id="23" name="CaixaDeTexto 22"/>
          <p:cNvSpPr txBox="1"/>
          <p:nvPr/>
        </p:nvSpPr>
        <p:spPr>
          <a:xfrm>
            <a:off x="7368729" y="5836515"/>
            <a:ext cx="276791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1200" dirty="0"/>
              <a:t>Fotos, vídeos e outros suportes audiovisuais</a:t>
            </a:r>
          </a:p>
        </p:txBody>
      </p:sp>
      <p:pic>
        <p:nvPicPr>
          <p:cNvPr id="25" name="Imagem 24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042362" y="5683502"/>
            <a:ext cx="158510" cy="768163"/>
          </a:xfrm>
          <a:prstGeom prst="rect">
            <a:avLst/>
          </a:prstGeom>
        </p:spPr>
      </p:pic>
      <p:pic>
        <p:nvPicPr>
          <p:cNvPr id="27" name="Imagem 26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747026" y="5521615"/>
            <a:ext cx="1608693" cy="1076894"/>
          </a:xfrm>
          <a:prstGeom prst="rect">
            <a:avLst/>
          </a:prstGeom>
        </p:spPr>
      </p:pic>
      <p:pic>
        <p:nvPicPr>
          <p:cNvPr id="28" name="Imagem 27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145678" y="5521615"/>
            <a:ext cx="1613049" cy="1076894"/>
          </a:xfrm>
          <a:prstGeom prst="rect">
            <a:avLst/>
          </a:prstGeom>
        </p:spPr>
      </p:pic>
      <p:pic>
        <p:nvPicPr>
          <p:cNvPr id="31" name="Imagem 30"/>
          <p:cNvPicPr>
            <a:picLocks noChangeAspect="1"/>
          </p:cNvPicPr>
          <p:nvPr/>
        </p:nvPicPr>
        <p:blipFill>
          <a:blip r:embed="rId5" cstate="print"/>
          <a:srcRect l="4543" r="14822"/>
          <a:stretch>
            <a:fillRect/>
          </a:stretch>
        </p:blipFill>
        <p:spPr>
          <a:xfrm>
            <a:off x="5366657" y="5519616"/>
            <a:ext cx="1306286" cy="1080000"/>
          </a:xfrm>
          <a:prstGeom prst="rect">
            <a:avLst/>
          </a:prstGeom>
        </p:spPr>
      </p:pic>
      <p:pic>
        <p:nvPicPr>
          <p:cNvPr id="24" name="Imagem 23">
            <a:extLst>
              <a:ext uri="{FF2B5EF4-FFF2-40B4-BE49-F238E27FC236}">
                <a16:creationId xmlns:a16="http://schemas.microsoft.com/office/drawing/2014/main" id="{ECCBE6FF-81EC-4194-ADAE-857AE7862C6F}"/>
              </a:ext>
            </a:extLst>
          </p:cNvPr>
          <p:cNvPicPr/>
          <p:nvPr/>
        </p:nvPicPr>
        <p:blipFill>
          <a:blip r:embed="rId6"/>
          <a:stretch>
            <a:fillRect/>
          </a:stretch>
        </p:blipFill>
        <p:spPr>
          <a:xfrm>
            <a:off x="2075325" y="881558"/>
            <a:ext cx="4648541" cy="5761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712075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646</TotalTime>
  <Words>157</Words>
  <Application>Microsoft Office PowerPoint</Application>
  <PresentationFormat>Ecrã Panorâmico</PresentationFormat>
  <Paragraphs>22</Paragraphs>
  <Slides>1</Slides>
  <Notes>0</Notes>
  <HiddenSlides>0</HiddenSlides>
  <MMClips>0</MMClips>
  <ScaleCrop>false</ScaleCrop>
  <HeadingPairs>
    <vt:vector size="6" baseType="variant">
      <vt:variant>
        <vt:lpstr>Tipos de letra usados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dos diapositivos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(corpo)</vt:lpstr>
      <vt:lpstr>Calibri Light</vt:lpstr>
      <vt:lpstr>Tema do Office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Paula Vicente</dc:creator>
  <cp:lastModifiedBy>FNWAY</cp:lastModifiedBy>
  <cp:revision>72</cp:revision>
  <dcterms:created xsi:type="dcterms:W3CDTF">2016-05-05T08:41:36Z</dcterms:created>
  <dcterms:modified xsi:type="dcterms:W3CDTF">2019-10-16T11:42:02Z</dcterms:modified>
</cp:coreProperties>
</file>